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5" r:id="rId6"/>
    <p:sldId id="266" r:id="rId7"/>
    <p:sldId id="260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7"/>
    <p:restoredTop sz="94729"/>
  </p:normalViewPr>
  <p:slideViewPr>
    <p:cSldViewPr snapToGrid="0" snapToObjects="1">
      <p:cViewPr varScale="1">
        <p:scale>
          <a:sx n="81" d="100"/>
          <a:sy n="81" d="100"/>
        </p:scale>
        <p:origin x="-1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2916-5120-F04C-91F8-AA42EBBDDD86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09006-6173-7048-9825-727737293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6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51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10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25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77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1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09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9006-6173-7048-9825-7277372935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85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7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5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94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55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24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3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3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3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68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B46F-EA4F-6F4A-BB81-0D43BB70EA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0559-364D-3847-B0BE-760E3FD02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659" y="2451335"/>
            <a:ext cx="8007798" cy="353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292"/>
            <a:ext cx="9144000" cy="214085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Онлайн-олимпиада «Плюс» </a:t>
            </a:r>
            <a:br>
              <a:rPr lang="ru-RU" sz="4000" dirty="0" smtClean="0"/>
            </a:br>
            <a:r>
              <a:rPr lang="ru-RU" sz="4000" dirty="0" smtClean="0"/>
              <a:t>по математике для начальных классов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4205"/>
            <a:ext cx="9144000" cy="1655762"/>
          </a:xfrm>
        </p:spPr>
        <p:txBody>
          <a:bodyPr/>
          <a:lstStyle/>
          <a:p>
            <a:r>
              <a:rPr lang="en-US" dirty="0" err="1" smtClean="0"/>
              <a:t>plus.olimpiada.ru</a:t>
            </a:r>
            <a:endParaRPr lang="en-US" dirty="0" smtClean="0"/>
          </a:p>
          <a:p>
            <a:r>
              <a:rPr lang="ru-RU" dirty="0" smtClean="0"/>
              <a:t>Проводится 2 раза в год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800" y="443551"/>
            <a:ext cx="1422400" cy="7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63" y="1441571"/>
            <a:ext cx="9789874" cy="212343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 smtClean="0"/>
              <a:t>Приглашаем к участию</a:t>
            </a:r>
            <a:r>
              <a:rPr lang="ru-RU" sz="3200" dirty="0"/>
              <a:t> </a:t>
            </a:r>
            <a:r>
              <a:rPr lang="ru-RU" sz="3200" dirty="0" smtClean="0"/>
              <a:t>в олимпиаде </a:t>
            </a:r>
            <a:br>
              <a:rPr lang="ru-RU" sz="3200" dirty="0" smtClean="0"/>
            </a:br>
            <a:r>
              <a:rPr lang="ru-RU" sz="3200" dirty="0" smtClean="0"/>
              <a:t>«Плюс» на сайте </a:t>
            </a:r>
            <a:r>
              <a:rPr lang="en-US" sz="3200" dirty="0" err="1" smtClean="0"/>
              <a:t>plus.olimpiada.ru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0733" y="2190971"/>
            <a:ext cx="5025381" cy="477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062" y="5113245"/>
            <a:ext cx="3759557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 smtClean="0"/>
              <a:t>Для доступа к заданиям на сайте </a:t>
            </a:r>
            <a:r>
              <a:rPr lang="en-US" sz="1000" dirty="0" err="1" smtClean="0"/>
              <a:t>uchi.ru</a:t>
            </a:r>
            <a:r>
              <a:rPr lang="ru-RU" sz="1000" dirty="0" smtClean="0"/>
              <a:t> используйте </a:t>
            </a:r>
          </a:p>
          <a:p>
            <a:r>
              <a:rPr lang="ru-RU" sz="1000" dirty="0" smtClean="0"/>
              <a:t>Логин: </a:t>
            </a:r>
            <a:r>
              <a:rPr lang="en-US" sz="1000" dirty="0" smtClean="0"/>
              <a:t>natalya.karabanova@uchi.ru</a:t>
            </a:r>
            <a:endParaRPr lang="ru-RU" sz="1000" dirty="0" smtClean="0"/>
          </a:p>
          <a:p>
            <a:r>
              <a:rPr lang="ru-RU" sz="1000" dirty="0" smtClean="0"/>
              <a:t>Пароль: 951000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815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400 тысяч учеников 1-4 классов </a:t>
            </a:r>
            <a:br>
              <a:rPr lang="ru-RU" dirty="0" smtClean="0"/>
            </a:br>
            <a:r>
              <a:rPr lang="ru-RU" sz="2400" dirty="0" smtClean="0"/>
              <a:t>со всей России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63" y="541294"/>
            <a:ext cx="1092086" cy="59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167" y="1690688"/>
            <a:ext cx="7819666" cy="43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63" y="1441571"/>
            <a:ext cx="9789874" cy="2123431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ru-RU" sz="3200" dirty="0" smtClean="0"/>
              <a:t>Задания Олимпиады даны в понятной детям </a:t>
            </a:r>
            <a:br>
              <a:rPr lang="ru-RU" sz="3200" dirty="0" smtClean="0"/>
            </a:br>
            <a:r>
              <a:rPr lang="ru-RU" sz="3200" dirty="0" smtClean="0"/>
              <a:t>игровой форме и нацелены на развитие нестандартного мышления, не требуют углубленного знания школьной программы.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63" y="541294"/>
            <a:ext cx="1092086" cy="5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4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97" y="0"/>
            <a:ext cx="12239962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1063" y="4928579"/>
            <a:ext cx="3473962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200" dirty="0"/>
              <a:t>Мудрец</a:t>
            </a:r>
            <a:r>
              <a:rPr lang="ru-RU" sz="1000" dirty="0"/>
              <a:t> </a:t>
            </a:r>
            <a:endParaRPr lang="ru-RU" sz="1000" dirty="0" smtClean="0"/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bit.ly</a:t>
            </a:r>
            <a:r>
              <a:rPr lang="en-US" sz="1000" dirty="0"/>
              <a:t>/2d6usIt</a:t>
            </a:r>
          </a:p>
        </p:txBody>
      </p:sp>
    </p:spTree>
    <p:extLst>
      <p:ext uri="{BB962C8B-B14F-4D97-AF65-F5344CB8AC3E}">
        <p14:creationId xmlns:p14="http://schemas.microsoft.com/office/powerpoint/2010/main" xmlns="" val="212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98" y="0"/>
            <a:ext cx="122399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1063" y="4928579"/>
            <a:ext cx="3473962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200" dirty="0" smtClean="0"/>
              <a:t>Шоколад 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bit.ly</a:t>
            </a:r>
            <a:r>
              <a:rPr lang="en-US" sz="1000" dirty="0"/>
              <a:t>/2cvW6wi</a:t>
            </a:r>
          </a:p>
        </p:txBody>
      </p:sp>
    </p:spTree>
    <p:extLst>
      <p:ext uri="{BB962C8B-B14F-4D97-AF65-F5344CB8AC3E}">
        <p14:creationId xmlns:p14="http://schemas.microsoft.com/office/powerpoint/2010/main" xmlns="" val="149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98" y="0"/>
            <a:ext cx="122399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1063" y="4928579"/>
            <a:ext cx="3473962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200" dirty="0" smtClean="0"/>
              <a:t>Тени 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bit.ly</a:t>
            </a:r>
            <a:r>
              <a:rPr lang="en-US" sz="1000" dirty="0"/>
              <a:t>/2dbIlBg</a:t>
            </a:r>
          </a:p>
        </p:txBody>
      </p:sp>
    </p:spTree>
    <p:extLst>
      <p:ext uri="{BB962C8B-B14F-4D97-AF65-F5344CB8AC3E}">
        <p14:creationId xmlns:p14="http://schemas.microsoft.com/office/powerpoint/2010/main" xmlns="" val="6930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98" y="0"/>
            <a:ext cx="122399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1063" y="4928579"/>
            <a:ext cx="3473962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200" dirty="0" smtClean="0"/>
              <a:t>Ковры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bit.ly</a:t>
            </a:r>
            <a:r>
              <a:rPr lang="en-US" sz="1000" dirty="0"/>
              <a:t>/2cNw8aA</a:t>
            </a:r>
          </a:p>
        </p:txBody>
      </p:sp>
    </p:spTree>
    <p:extLst>
      <p:ext uri="{BB962C8B-B14F-4D97-AF65-F5344CB8AC3E}">
        <p14:creationId xmlns:p14="http://schemas.microsoft.com/office/powerpoint/2010/main" xmlns="" val="1534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964" y="0"/>
            <a:ext cx="122399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01062" y="4928579"/>
            <a:ext cx="3759557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200" dirty="0" smtClean="0"/>
              <a:t>Фальшивая монета 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bit.ly</a:t>
            </a:r>
            <a:r>
              <a:rPr lang="en-US" sz="1000" dirty="0"/>
              <a:t>/2dbINzp</a:t>
            </a:r>
          </a:p>
        </p:txBody>
      </p:sp>
    </p:spTree>
    <p:extLst>
      <p:ext uri="{BB962C8B-B14F-4D97-AF65-F5344CB8AC3E}">
        <p14:creationId xmlns:p14="http://schemas.microsoft.com/office/powerpoint/2010/main" xmlns="" val="13415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75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Тысячи отзывов учителей и родителей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217" y="1502322"/>
            <a:ext cx="7869012" cy="4312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063" y="626520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Организаторы: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6509" y="626520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поддержке: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567" y="6165190"/>
            <a:ext cx="3092645" cy="548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92" y="6279353"/>
            <a:ext cx="2808515" cy="311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57" y="541294"/>
            <a:ext cx="1092086" cy="5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8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118</Words>
  <Application>Microsoft Office PowerPoint</Application>
  <PresentationFormat>Custom</PresentationFormat>
  <Paragraphs>45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Онлайн-олимпиада «Плюс»  по математике для начальных классов</vt:lpstr>
      <vt:lpstr>400 тысяч учеников 1-4 классов  со всей России</vt:lpstr>
      <vt:lpstr>Задания Олимпиады даны в понятной детям  игровой форме и нацелены на развитие нестандартного мышления, не требуют углубленного знания школьной программы.</vt:lpstr>
      <vt:lpstr>Slide 4</vt:lpstr>
      <vt:lpstr>Slide 5</vt:lpstr>
      <vt:lpstr>Slide 6</vt:lpstr>
      <vt:lpstr>Slide 7</vt:lpstr>
      <vt:lpstr>Slide 8</vt:lpstr>
      <vt:lpstr>Тысячи отзывов учителей и родителей</vt:lpstr>
      <vt:lpstr>Приглашаем к участию в олимпиаде  «Плюс» на сайте plus.olimpiada.ru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27</cp:revision>
  <cp:lastPrinted>2016-09-21T14:21:26Z</cp:lastPrinted>
  <dcterms:created xsi:type="dcterms:W3CDTF">2016-09-21T09:55:17Z</dcterms:created>
  <dcterms:modified xsi:type="dcterms:W3CDTF">2016-10-03T14:30:51Z</dcterms:modified>
</cp:coreProperties>
</file>